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D8AB2-1199-41FF-9783-EB39AF369F10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0B695-09FD-4D49-8FB4-104A37F54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991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D8AB2-1199-41FF-9783-EB39AF369F10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0B695-09FD-4D49-8FB4-104A37F54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326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D8AB2-1199-41FF-9783-EB39AF369F10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0B695-09FD-4D49-8FB4-104A37F54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621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D8AB2-1199-41FF-9783-EB39AF369F10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0B695-09FD-4D49-8FB4-104A37F54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534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D8AB2-1199-41FF-9783-EB39AF369F10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0B695-09FD-4D49-8FB4-104A37F54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253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D8AB2-1199-41FF-9783-EB39AF369F10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0B695-09FD-4D49-8FB4-104A37F54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281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D8AB2-1199-41FF-9783-EB39AF369F10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0B695-09FD-4D49-8FB4-104A37F54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994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D8AB2-1199-41FF-9783-EB39AF369F10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0B695-09FD-4D49-8FB4-104A37F54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285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D8AB2-1199-41FF-9783-EB39AF369F10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0B695-09FD-4D49-8FB4-104A37F54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167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D8AB2-1199-41FF-9783-EB39AF369F10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0B695-09FD-4D49-8FB4-104A37F54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827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D8AB2-1199-41FF-9783-EB39AF369F10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0B695-09FD-4D49-8FB4-104A37F54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194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D8AB2-1199-41FF-9783-EB39AF369F10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0B695-09FD-4D49-8FB4-104A37F54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108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92696"/>
            <a:ext cx="7772400" cy="1872208"/>
          </a:xfrm>
        </p:spPr>
        <p:txBody>
          <a:bodyPr/>
          <a:lstStyle/>
          <a:p>
            <a:r>
              <a:rPr lang="ru-RU" dirty="0" smtClean="0"/>
              <a:t>МБОУ «</a:t>
            </a:r>
            <a:r>
              <a:rPr lang="ru-RU" dirty="0" err="1" smtClean="0"/>
              <a:t>Сновская</a:t>
            </a:r>
            <a:r>
              <a:rPr lang="ru-RU" dirty="0" smtClean="0"/>
              <a:t> СОШ»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6400800" cy="309634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Фотоотчет по проведению методической недели по функциональной грамотности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49161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активисты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0677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2394"/>
          </a:xfrm>
        </p:spPr>
        <p:txBody>
          <a:bodyPr>
            <a:normAutofit/>
          </a:bodyPr>
          <a:lstStyle/>
          <a:p>
            <a:r>
              <a:rPr lang="ru-RU" sz="3200" dirty="0"/>
              <a:t>Семинар «Основные направления функциональной грамотности: читательская, математическая, естественнонаучная, глобальные компетенции, креативное </a:t>
            </a:r>
            <a:r>
              <a:rPr lang="ru-RU" sz="3200" dirty="0" smtClean="0"/>
              <a:t>мышление»</a:t>
            </a:r>
            <a:endParaRPr lang="ru-R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671" y="3213100"/>
            <a:ext cx="6319008" cy="291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8171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Мастер-класс «Приемы формирования функциональной грамотности на уроках географии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66259"/>
            <a:ext cx="8229600" cy="3793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5391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Урок математики с элементами функциональной грамотности 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5077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Урок обществознания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66259"/>
            <a:ext cx="8229600" cy="3793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2489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Классный час в 5 классе  по функциональной грамотности «Креативное </a:t>
            </a:r>
            <a:r>
              <a:rPr lang="ru-RU" sz="3200" dirty="0" smtClean="0"/>
              <a:t>мышление»</a:t>
            </a:r>
            <a:endParaRPr lang="ru-RU" sz="32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66259"/>
            <a:ext cx="8435280" cy="3793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9187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Комбинированный </a:t>
            </a:r>
            <a:r>
              <a:rPr lang="ru-RU" sz="3200" dirty="0"/>
              <a:t>урок по русскому языку и литературе в 5 и 7 классах (Читательская грамотность) 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4372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Родительское собрание «Что такое функциональная грамотность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66259"/>
            <a:ext cx="8229600" cy="3793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1821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Круглый стол «Проблемы и перспективы развития функциональной грамотности»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1430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98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МБОУ «Сновская СОШ»</vt:lpstr>
      <vt:lpstr>Семинар «Основные направления функциональной грамотности: читательская, математическая, естественнонаучная, глобальные компетенции, креативное мышление»</vt:lpstr>
      <vt:lpstr>Мастер-класс «Приемы формирования функциональной грамотности на уроках географии»</vt:lpstr>
      <vt:lpstr>Урок математики с элементами функциональной грамотности </vt:lpstr>
      <vt:lpstr>Урок обществознания </vt:lpstr>
      <vt:lpstr>Классный час в 5 классе  по функциональной грамотности «Креативное мышление»</vt:lpstr>
      <vt:lpstr>Комбинированный урок по русскому языку и литературе в 5 и 7 классах (Читательская грамотность) </vt:lpstr>
      <vt:lpstr>Родительское собрание «Что такое функциональная грамотность»</vt:lpstr>
      <vt:lpstr>Круглый стол «Проблемы и перспективы развития функциональной грамотности»</vt:lpstr>
      <vt:lpstr>Наши активисты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«Сновская СОШ»</dc:title>
  <dc:creator>Комп</dc:creator>
  <cp:lastModifiedBy>Комп</cp:lastModifiedBy>
  <cp:revision>6</cp:revision>
  <dcterms:created xsi:type="dcterms:W3CDTF">2025-03-28T14:23:06Z</dcterms:created>
  <dcterms:modified xsi:type="dcterms:W3CDTF">2025-04-08T14:50:58Z</dcterms:modified>
</cp:coreProperties>
</file>